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Default Extension="bin" ContentType="application/vnd.openxmlformats-officedocument.presentationml.printerSettings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59" r:id="rId5"/>
    <p:sldId id="258" r:id="rId6"/>
    <p:sldId id="257" r:id="rId7"/>
    <p:sldId id="25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5088-0B0D-A44D-A07F-17F2EDF5E49C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D37C3-7801-3642-B65A-56B87839C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71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5088-0B0D-A44D-A07F-17F2EDF5E49C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D37C3-7801-3642-B65A-56B87839C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421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5088-0B0D-A44D-A07F-17F2EDF5E49C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D37C3-7801-3642-B65A-56B87839C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15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5088-0B0D-A44D-A07F-17F2EDF5E49C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D37C3-7801-3642-B65A-56B87839C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06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5088-0B0D-A44D-A07F-17F2EDF5E49C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D37C3-7801-3642-B65A-56B87839C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39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5088-0B0D-A44D-A07F-17F2EDF5E49C}" type="datetimeFigureOut">
              <a:rPr lang="en-US" smtClean="0"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D37C3-7801-3642-B65A-56B87839C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402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5088-0B0D-A44D-A07F-17F2EDF5E49C}" type="datetimeFigureOut">
              <a:rPr lang="en-US" smtClean="0"/>
              <a:t>2/3/11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D37C3-7801-3642-B65A-56B87839C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300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5088-0B0D-A44D-A07F-17F2EDF5E49C}" type="datetimeFigureOut">
              <a:rPr lang="en-US" smtClean="0"/>
              <a:t>2/3/11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D37C3-7801-3642-B65A-56B87839C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9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5088-0B0D-A44D-A07F-17F2EDF5E49C}" type="datetimeFigureOut">
              <a:rPr lang="en-US" smtClean="0"/>
              <a:t>2/3/11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D37C3-7801-3642-B65A-56B87839C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56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5088-0B0D-A44D-A07F-17F2EDF5E49C}" type="datetimeFigureOut">
              <a:rPr lang="en-US" smtClean="0"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D37C3-7801-3642-B65A-56B87839C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286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5088-0B0D-A44D-A07F-17F2EDF5E49C}" type="datetimeFigureOut">
              <a:rPr lang="en-US" smtClean="0"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D37C3-7801-3642-B65A-56B87839C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71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E5088-0B0D-A44D-A07F-17F2EDF5E49C}" type="datetimeFigureOut">
              <a:rPr lang="en-US" smtClean="0"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D37C3-7801-3642-B65A-56B87839C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66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07" y="197531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Step 1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Tools required:</a:t>
            </a:r>
            <a:endParaRPr lang="en-US" dirty="0"/>
          </a:p>
          <a:p>
            <a:r>
              <a:rPr lang="en-US" dirty="0" smtClean="0"/>
              <a:t>Small </a:t>
            </a:r>
            <a:r>
              <a:rPr lang="en-US" dirty="0"/>
              <a:t>Phillips Screw Driver </a:t>
            </a:r>
            <a:endParaRPr lang="en-US" dirty="0" smtClean="0"/>
          </a:p>
          <a:p>
            <a:r>
              <a:rPr lang="en-US" dirty="0" smtClean="0"/>
              <a:t>Small </a:t>
            </a:r>
            <a:r>
              <a:rPr lang="en-US" dirty="0"/>
              <a:t>Flathead or </a:t>
            </a:r>
            <a:r>
              <a:rPr lang="en-US" dirty="0" err="1"/>
              <a:t>exacto</a:t>
            </a:r>
            <a:r>
              <a:rPr lang="en-US" dirty="0"/>
              <a:t> razor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Safe Open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1st </a:t>
            </a:r>
            <a:r>
              <a:rPr lang="en-US" dirty="0"/>
              <a:t>use your thumb and index fingers to squeeze the middle of the </a:t>
            </a:r>
            <a:r>
              <a:rPr lang="en-US" dirty="0" err="1"/>
              <a:t>ipod</a:t>
            </a:r>
            <a:r>
              <a:rPr lang="en-US" dirty="0"/>
              <a:t> to create a small gap. Next insert the safe open tool and pry the front bezel along the full edge to open the unit.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7938"/>
            <a:ext cx="38100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694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64642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Step 2</a:t>
            </a:r>
            <a:r>
              <a:rPr lang="en-US" sz="3600" dirty="0" smtClean="0"/>
              <a:t> </a:t>
            </a:r>
            <a:r>
              <a:rPr lang="en-US" sz="3600" dirty="0"/>
              <a:t>You now have the front cover and backing apart. Be very careful because there are 2 ribbon cables still attached inside. One for the headphone jack and the other for the battery.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39" y="3663364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45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065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Step 3</a:t>
            </a:r>
            <a:r>
              <a:rPr lang="en-US" dirty="0" smtClean="0"/>
              <a:t> </a:t>
            </a:r>
            <a:r>
              <a:rPr lang="en-US" dirty="0"/>
              <a:t>After the backing is pried up a little bit, take a small razor or flathead and pop the battery cable clip up to remove the Battery cable.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546074"/>
            <a:ext cx="38100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868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Step 4 </a:t>
            </a:r>
            <a:r>
              <a:rPr lang="en-US" dirty="0"/>
              <a:t>Picture of battery cable and how to remove.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981200"/>
            <a:ext cx="3810000" cy="288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69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Step 5</a:t>
            </a:r>
            <a:r>
              <a:rPr lang="en-US" dirty="0" smtClean="0"/>
              <a:t> </a:t>
            </a:r>
            <a:r>
              <a:rPr lang="en-US" dirty="0"/>
              <a:t>Picture of battery cable removed.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044700"/>
            <a:ext cx="3810000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441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ep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57500" cy="2143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499" y="2696826"/>
            <a:ext cx="8005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Step 6</a:t>
            </a:r>
            <a:r>
              <a:rPr lang="en-US" dirty="0" smtClean="0"/>
              <a:t> </a:t>
            </a:r>
            <a:r>
              <a:rPr lang="en-US" dirty="0"/>
              <a:t>Pull the hard drive out of the front panel and lay it down. 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88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7492" y="2644803"/>
            <a:ext cx="6545113" cy="1752600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Step 7</a:t>
            </a:r>
            <a:r>
              <a:rPr lang="en-US" dirty="0" smtClean="0"/>
              <a:t> </a:t>
            </a:r>
            <a:r>
              <a:rPr lang="en-US" dirty="0"/>
              <a:t>Next you are going to want to take the hard drive out. Gently pop the black clip up and remove the drive.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tep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92" y="529981"/>
            <a:ext cx="28575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543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131</Words>
  <Application>Microsoft Macintosh PowerPoint</Application>
  <PresentationFormat>On-screen Show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Step 2 You now have the front cover and backing apart. Be very careful because there are 2 ribbon cables still attached inside. One for the headphone jack and the other for the battery.  </vt:lpstr>
      <vt:lpstr>Step 3 After the backing is pried up a little bit, take a small razor or flathead and pop the battery cable clip up to remove the Battery cable. </vt:lpstr>
      <vt:lpstr>Step 4 Picture of battery cable and how to remove. </vt:lpstr>
      <vt:lpstr>Step 5 Picture of battery cable removed.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Roeser</dc:creator>
  <cp:lastModifiedBy>Christina Roeser</cp:lastModifiedBy>
  <cp:revision>2</cp:revision>
  <dcterms:created xsi:type="dcterms:W3CDTF">2011-02-03T16:20:29Z</dcterms:created>
  <dcterms:modified xsi:type="dcterms:W3CDTF">2011-02-03T16:33:34Z</dcterms:modified>
</cp:coreProperties>
</file>